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E442-F9BA-495A-8766-DAE8B6218085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86A2-9273-4F08-A2E3-795BF7B5A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2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E442-F9BA-495A-8766-DAE8B6218085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86A2-9273-4F08-A2E3-795BF7B5A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88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E442-F9BA-495A-8766-DAE8B6218085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86A2-9273-4F08-A2E3-795BF7B5A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0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E442-F9BA-495A-8766-DAE8B6218085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86A2-9273-4F08-A2E3-795BF7B5A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48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E442-F9BA-495A-8766-DAE8B6218085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86A2-9273-4F08-A2E3-795BF7B5A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93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E442-F9BA-495A-8766-DAE8B6218085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86A2-9273-4F08-A2E3-795BF7B5A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6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E442-F9BA-495A-8766-DAE8B6218085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86A2-9273-4F08-A2E3-795BF7B5A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4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E442-F9BA-495A-8766-DAE8B6218085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86A2-9273-4F08-A2E3-795BF7B5A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37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E442-F9BA-495A-8766-DAE8B6218085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86A2-9273-4F08-A2E3-795BF7B5A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72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E442-F9BA-495A-8766-DAE8B6218085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86A2-9273-4F08-A2E3-795BF7B5A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46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E442-F9BA-495A-8766-DAE8B6218085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86A2-9273-4F08-A2E3-795BF7B5A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30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6E442-F9BA-495A-8766-DAE8B6218085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786A2-9273-4F08-A2E3-795BF7B5A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44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8.jpeg"/><Relationship Id="rId3" Type="http://schemas.openxmlformats.org/officeDocument/2006/relationships/hyperlink" Target="mailto:tdstk.ekb52@yandex.ru" TargetMode="External"/><Relationship Id="rId7" Type="http://schemas.openxmlformats.org/officeDocument/2006/relationships/hyperlink" Target="mailto:tdstk.ekb55@yandex.ru" TargetMode="External"/><Relationship Id="rId12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hyperlink" Target="mailto:tdstk.ekb72@yandex.ru" TargetMode="External"/><Relationship Id="rId5" Type="http://schemas.openxmlformats.org/officeDocument/2006/relationships/hyperlink" Target="mailto:tdstk.ekb38@yandex.ru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hyperlink" Target="mailto:tdstk.ekb@yandex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7" y="152652"/>
            <a:ext cx="2860647" cy="1716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4797" y="1991952"/>
            <a:ext cx="2648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Владивосток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+7-995-495-67-47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 </a:t>
            </a:r>
            <a:r>
              <a:rPr lang="en-US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tdstk.ekb27@gmail.com</a:t>
            </a:r>
            <a:endParaRPr lang="en-US" sz="1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52922" y="1991952"/>
            <a:ext cx="26115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Новгород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+7-995-495-67-47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 </a:t>
            </a:r>
            <a:r>
              <a:rPr lang="en-US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tdstk.ekb52@</a:t>
            </a:r>
            <a:r>
              <a:rPr lang="en-US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gmail.com</a:t>
            </a:r>
            <a:endParaRPr lang="en-US" sz="1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33" y="152652"/>
            <a:ext cx="2614434" cy="1721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601044" y="1991952"/>
            <a:ext cx="26115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+7-995-495-67-47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 </a:t>
            </a:r>
            <a:r>
              <a:rPr lang="en-US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tdstk.ekb38@</a:t>
            </a:r>
            <a:r>
              <a:rPr lang="en-US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gmail.com</a:t>
            </a:r>
            <a:endParaRPr lang="en-US" sz="1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67" y="152652"/>
            <a:ext cx="2687409" cy="1716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8135059" y="1991952"/>
            <a:ext cx="26144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+7-995-495-67-47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sz="1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tdstk.ekb55@</a:t>
            </a:r>
            <a:r>
              <a:rPr lang="en-US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gmail.com</a:t>
            </a:r>
            <a:endParaRPr lang="en-US" sz="1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19" y="158958"/>
            <a:ext cx="2611512" cy="1832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7" y="3464654"/>
            <a:ext cx="2860642" cy="1796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98535" y="5261296"/>
            <a:ext cx="2648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Омск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+7-995-495-67-47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 </a:t>
            </a:r>
            <a:r>
              <a:rPr lang="en-US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tdstk.ekb55@</a:t>
            </a:r>
            <a:r>
              <a:rPr lang="en-US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gmail.com</a:t>
            </a:r>
            <a:endParaRPr lang="en-US" sz="1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18" y="3464655"/>
            <a:ext cx="2611513" cy="1796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2838272" y="5261296"/>
            <a:ext cx="2648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Тюмень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+7-995-495-67-47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 </a:t>
            </a:r>
            <a:r>
              <a:rPr lang="en-US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tdstk.ekb72@</a:t>
            </a:r>
            <a:r>
              <a:rPr lang="en-US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gmail.com</a:t>
            </a:r>
            <a:endParaRPr lang="en-US" sz="1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34" y="3464654"/>
            <a:ext cx="2614434" cy="1796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5534075" y="5261296"/>
            <a:ext cx="2648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Уфа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+7-995-495-67-47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sayt.t</a:t>
            </a:r>
            <a:r>
              <a:rPr lang="en-US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dstk@gmail.com</a:t>
            </a:r>
            <a:endParaRPr lang="en-US" sz="1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72" y="3464654"/>
            <a:ext cx="2611504" cy="1796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8173812" y="5261296"/>
            <a:ext cx="2648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Пермь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+7-995-495-67-47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 </a:t>
            </a:r>
            <a:r>
              <a:rPr lang="en-US" sz="1400" b="1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bordopipe</a:t>
            </a:r>
            <a:r>
              <a:rPr lang="en-US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@</a:t>
            </a:r>
            <a:r>
              <a:rPr lang="en-US" sz="1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gmail.com</a:t>
            </a:r>
            <a:endParaRPr lang="en-US" sz="1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65</TotalTime>
  <Words>58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Azerty</dc:creator>
  <cp:lastModifiedBy>Azerty</cp:lastModifiedBy>
  <cp:revision>6</cp:revision>
  <dcterms:created xsi:type="dcterms:W3CDTF">2025-02-27T05:11:24Z</dcterms:created>
  <dcterms:modified xsi:type="dcterms:W3CDTF">2025-02-28T08:29:05Z</dcterms:modified>
</cp:coreProperties>
</file>